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4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Courgette" panose="02000603070400060004" pitchFamily="2" charset="0"/>
      <p:regular r:id="rId22"/>
    </p:embeddedFont>
    <p:embeddedFont>
      <p:font typeface="Wingdings 2" panose="05020102010507070707" pitchFamily="18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74" autoAdjust="0"/>
  </p:normalViewPr>
  <p:slideViewPr>
    <p:cSldViewPr snapToGrid="0">
      <p:cViewPr varScale="1">
        <p:scale>
          <a:sx n="70" d="100"/>
          <a:sy n="70" d="100"/>
        </p:scale>
        <p:origin x="66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7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0:57.6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1:42.1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A1DEC-A7E3-4547-8573-98BB48FCB0F0}" type="datetimeFigureOut">
              <a:rPr lang="en-ZA" smtClean="0"/>
              <a:t>2019/11/20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62639-4579-464B-A65C-AEB614FE0B7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6828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8278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8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34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54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21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8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72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FF7E-6E6A-4EA2-931F-495D2BFA0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874FC-4668-4F17-A0A3-1B29E6F9C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46D7C-4A04-46A9-B5F6-D595DFBA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67B0-790B-4824-B5B2-F9BEC5FFEC2D}" type="datetimeFigureOut">
              <a:rPr lang="en-ZA" smtClean="0"/>
              <a:t>2019/11/21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A1B8F-D334-4853-AC32-A458C676E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BB08F-CA60-4AFE-97F8-7C8564A1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82FB8-B7C5-4BE9-99D4-C5CF676E573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38129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7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1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22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4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3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13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9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25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5ADAEB-6A46-450E-A20D-51C71E8C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588"/>
            <a:ext cx="6794119" cy="645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41D418-D729-4F65-9632-7F9C06BEF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3892103">
            <a:off x="5177834" y="3745021"/>
            <a:ext cx="5549634" cy="1818096"/>
          </a:xfrm>
        </p:spPr>
        <p:txBody>
          <a:bodyPr>
            <a:prstTxWarp prst="textCircle">
              <a:avLst/>
            </a:prstTxWarp>
          </a:bodyPr>
          <a:lstStyle/>
          <a:p>
            <a:r>
              <a:rPr lang="en-ZA" sz="8101" spc="126" dirty="0">
                <a:latin typeface="Courgette" panose="02000603070400060004" pitchFamily="2" charset="0"/>
              </a:rPr>
              <a:t>Safest</a:t>
            </a:r>
            <a:r>
              <a:rPr lang="en-ZA" sz="8101" spc="126" dirty="0"/>
              <a:t> </a:t>
            </a:r>
            <a:r>
              <a:rPr lang="en-ZA" sz="8101" spc="126" dirty="0">
                <a:latin typeface="Courgette" panose="02000603070400060004" pitchFamily="2" charset="0"/>
              </a:rPr>
              <a:t>Solution</a:t>
            </a:r>
            <a:br>
              <a:rPr lang="en-ZA" sz="8101" spc="126" dirty="0">
                <a:latin typeface="Courgette" panose="02000603070400060004" pitchFamily="2" charset="0"/>
              </a:rPr>
            </a:br>
            <a:r>
              <a:rPr lang="en-ZA" sz="8101" spc="126" dirty="0">
                <a:latin typeface="Courgette" panose="02000603070400060004" pitchFamily="2" charset="0"/>
              </a:rPr>
              <a:t>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31720-B7B0-46FE-9EDC-9294D2868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671" y="5910117"/>
            <a:ext cx="3710019" cy="367010"/>
          </a:xfrm>
        </p:spPr>
        <p:txBody>
          <a:bodyPr>
            <a:normAutofit fontScale="92500" lnSpcReduction="10000"/>
          </a:bodyPr>
          <a:lstStyle/>
          <a:p>
            <a:r>
              <a:rPr lang="en-ZA" sz="2027" b="1" dirty="0"/>
              <a:t>WE MEET ALL OF YOUR NEEDS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3A62A-9F56-471D-85FF-F97BF136B3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9747" y="1032137"/>
            <a:ext cx="4567196" cy="5061485"/>
          </a:xfrm>
          <a:prstGeom prst="rect">
            <a:avLst/>
          </a:prstGeom>
          <a:effectLst>
            <a:softEdge rad="6350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14:cNvPr>
              <p14:cNvContentPartPr/>
              <p14:nvPr/>
            </p14:nvContentPartPr>
            <p14:xfrm>
              <a:off x="2794701" y="3172245"/>
              <a:ext cx="304" cy="30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7101" y="3164645"/>
                <a:ext cx="15200" cy="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14:cNvPr>
              <p14:cNvContentPartPr/>
              <p14:nvPr/>
            </p14:nvContentPartPr>
            <p14:xfrm>
              <a:off x="-230896" y="1755859"/>
              <a:ext cx="304" cy="30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38496" y="1748259"/>
                <a:ext cx="15200" cy="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659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2A94-00EA-4FF1-965E-69C5E058F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ZA" b="0" i="0" u="none" strike="noStrike" baseline="0">
                <a:latin typeface="Times New Roman" panose="02020603050405020304" pitchFamily="18" charset="0"/>
              </a:rPr>
              <a:t>Wednesday afternoons – 14h00 to 16h00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FF37E-4FE0-4713-A0D7-21631FFB5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90940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C45E0-FF24-454A-8117-AD62F6E5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ZA" b="0" i="0" u="none" strike="noStrike" baseline="0">
                <a:latin typeface="Times New Roman" panose="02020603050405020304" pitchFamily="18" charset="0"/>
              </a:rPr>
              <a:t>Saturday mornings – 09h00 to 10h00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895CE-CF55-4B47-AEE1-10AF68FA0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9193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716E-9504-4210-BB65-5E39C126A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4800" dirty="0"/>
              <a:t>Furkiddz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20B73-9315-40CC-ABAA-9A66AADD3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Free month of cover</a:t>
            </a:r>
          </a:p>
          <a:p>
            <a:r>
              <a:rPr lang="en-ZA" dirty="0"/>
              <a:t>Kennel boarding whilst on holiday</a:t>
            </a:r>
          </a:p>
          <a:p>
            <a:r>
              <a:rPr lang="en-ZA" dirty="0"/>
              <a:t>Access to Cut your Nails scheme</a:t>
            </a:r>
          </a:p>
          <a:p>
            <a:r>
              <a:rPr lang="en-ZA" dirty="0"/>
              <a:t>One free workshop</a:t>
            </a:r>
          </a:p>
          <a:p>
            <a:r>
              <a:rPr lang="en-ZA" dirty="0"/>
              <a:t>Cover at any stage of your furkiddz life</a:t>
            </a:r>
          </a:p>
          <a:p>
            <a:r>
              <a:rPr lang="en-ZA" dirty="0"/>
              <a:t>Teeth clean once every 3 months</a:t>
            </a:r>
          </a:p>
          <a:p>
            <a:r>
              <a:rPr lang="en-ZA" dirty="0"/>
              <a:t>One bag of treats – first vet appointment</a:t>
            </a:r>
          </a:p>
          <a:p>
            <a:r>
              <a:rPr lang="en-ZA" dirty="0"/>
              <a:t>Ear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C4342-5668-49BE-B52D-9B926FC83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40" y="0"/>
            <a:ext cx="594746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E341E-FE2E-4B95-818A-8E78F74E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4961" y="5813800"/>
            <a:ext cx="1099158" cy="10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7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607C-8E05-416A-903D-6C64F166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5400" dirty="0"/>
              <a:t>Workshops for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A0DEB-54C9-40B0-AB65-0E6D7CEBF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715"/>
          <a:stretch/>
        </p:blipFill>
        <p:spPr>
          <a:xfrm rot="5400000">
            <a:off x="-486339" y="2382088"/>
            <a:ext cx="4962251" cy="3989574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04AF79-6588-4765-B630-092C1DB14267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ZA" dirty="0"/>
              <a:t>Every 2</a:t>
            </a:r>
            <a:r>
              <a:rPr lang="en-ZA" baseline="30000" dirty="0"/>
              <a:t>nd</a:t>
            </a:r>
            <a:r>
              <a:rPr lang="en-ZA" dirty="0"/>
              <a:t> Friday afternoon</a:t>
            </a:r>
          </a:p>
          <a:p>
            <a:pPr algn="r"/>
            <a:r>
              <a:rPr lang="en-ZA" dirty="0"/>
              <a:t>Booking : furkiddz@safestsol.co.ni</a:t>
            </a:r>
          </a:p>
          <a:p>
            <a:pPr algn="r"/>
            <a:r>
              <a:rPr lang="en-ZA" dirty="0"/>
              <a:t>Nail Workshop</a:t>
            </a:r>
          </a:p>
          <a:p>
            <a:pPr algn="r"/>
            <a:r>
              <a:rPr lang="en-ZA" dirty="0"/>
              <a:t>Managing the Winter Walks</a:t>
            </a:r>
          </a:p>
          <a:p>
            <a:pPr algn="r"/>
            <a:r>
              <a:rPr lang="en-ZA" dirty="0"/>
              <a:t>Time to De-worm</a:t>
            </a:r>
          </a:p>
          <a:p>
            <a:pPr algn="r"/>
            <a:r>
              <a:rPr lang="en-ZA" dirty="0"/>
              <a:t>Conditions and Coping</a:t>
            </a:r>
          </a:p>
          <a:p>
            <a:pPr algn="r"/>
            <a:r>
              <a:rPr lang="en-ZA" dirty="0"/>
              <a:t>Best Eating Program</a:t>
            </a:r>
          </a:p>
        </p:txBody>
      </p:sp>
    </p:spTree>
    <p:extLst>
      <p:ext uri="{BB962C8B-B14F-4D97-AF65-F5344CB8AC3E}">
        <p14:creationId xmlns:p14="http://schemas.microsoft.com/office/powerpoint/2010/main" val="315061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D95C9-7363-48ED-A849-7FC7980E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ZA" b="0" i="0" u="none" strike="noStrike" baseline="0">
                <a:latin typeface="Times New Roman" panose="02020603050405020304" pitchFamily="18" charset="0"/>
              </a:rPr>
              <a:t>Our Workshops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30F62-B456-4B61-A190-0D390914D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53564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79695-6344-4A3D-9A60-6A6A41A0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ZA" b="0" i="0" u="none" strike="noStrike" baseline="0">
                <a:latin typeface="Times New Roman" panose="02020603050405020304" pitchFamily="18" charset="0"/>
              </a:rPr>
              <a:t>Nail Care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320C3-21A4-4E30-9E45-FD73EDAE0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849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D8E37-BCE3-46EC-85DF-CB6B2483C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ZA" b="0" i="0" u="none" strike="noStrike" baseline="0">
                <a:latin typeface="Times New Roman" panose="02020603050405020304" pitchFamily="18" charset="0"/>
              </a:rPr>
              <a:t>Deworming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9D285-5044-48A8-9E9B-86584218F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0292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4E329-7997-4D93-84BB-8168F35DC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ZA" b="0" i="0" u="none" strike="noStrike" baseline="0">
                <a:latin typeface="Times New Roman" panose="02020603050405020304" pitchFamily="18" charset="0"/>
              </a:rPr>
              <a:t>Puppy Love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147F0-449B-4F21-9DF7-EAF814D47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05107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283B7-AD52-4372-9DDA-B305494F8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ZA" b="0" i="0" u="none" strike="noStrike" baseline="0">
                <a:latin typeface="Times New Roman" panose="02020603050405020304" pitchFamily="18" charset="0"/>
              </a:rPr>
              <a:t>Coping with 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043CF-6FF0-4412-8D82-F4948401C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6662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535B-5C76-4C84-833E-035AD765D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ZA" b="0" i="0" u="none" strike="noStrike" baseline="0">
                <a:latin typeface="Times New Roman" panose="02020603050405020304" pitchFamily="18" charset="0"/>
              </a:rPr>
              <a:t>Food for Furkiddz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12A9B-F085-472D-99DC-0A78F151E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104423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7238</TotalTime>
  <Words>109</Words>
  <Application>Microsoft Office PowerPoint</Application>
  <PresentationFormat>Widescreen</PresentationFormat>
  <Paragraphs>28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Century Gothic</vt:lpstr>
      <vt:lpstr>Wingdings 2</vt:lpstr>
      <vt:lpstr>Courgette</vt:lpstr>
      <vt:lpstr>Times New Roman</vt:lpstr>
      <vt:lpstr>Calibri</vt:lpstr>
      <vt:lpstr>Quotable</vt:lpstr>
      <vt:lpstr>Safest Solution Group</vt:lpstr>
      <vt:lpstr>Furkiddz Benefits</vt:lpstr>
      <vt:lpstr>Workshops for You</vt:lpstr>
      <vt:lpstr>Our Workshops</vt:lpstr>
      <vt:lpstr>Nail Care</vt:lpstr>
      <vt:lpstr>Deworming</vt:lpstr>
      <vt:lpstr>Puppy Love</vt:lpstr>
      <vt:lpstr>Coping with Age</vt:lpstr>
      <vt:lpstr>Food for Furkiddz</vt:lpstr>
      <vt:lpstr>Wednesday afternoons – 14h00 to 16h00</vt:lpstr>
      <vt:lpstr>Saturday mornings – 09h00 to 10h00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Group</dc:title>
  <dc:creator>Foulkes@Work</dc:creator>
  <cp:keywords>Safest, Furkiddz</cp:keywords>
  <cp:lastModifiedBy>Foulkes@Work</cp:lastModifiedBy>
  <cp:revision>25</cp:revision>
  <dcterms:created xsi:type="dcterms:W3CDTF">2019-11-15T12:25:40Z</dcterms:created>
  <dcterms:modified xsi:type="dcterms:W3CDTF">2019-11-21T15:36:46Z</dcterms:modified>
</cp:coreProperties>
</file>